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73" r:id="rId5"/>
    <p:sldId id="259" r:id="rId6"/>
    <p:sldId id="272" r:id="rId7"/>
    <p:sldId id="260" r:id="rId8"/>
    <p:sldId id="271" r:id="rId9"/>
    <p:sldId id="261" r:id="rId10"/>
    <p:sldId id="270" r:id="rId11"/>
    <p:sldId id="262" r:id="rId12"/>
    <p:sldId id="269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98C0B3-F1DA-416C-BA7F-88C67A81EF7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4B5340-915F-4A77-A8CF-D195A766C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3" y="142852"/>
            <a:ext cx="6500827" cy="4143404"/>
          </a:xfrm>
        </p:spPr>
        <p:txBody>
          <a:bodyPr/>
          <a:lstStyle/>
          <a:p>
            <a:pPr algn="ctr"/>
            <a:r>
              <a:rPr lang="ru-RU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КОЛОБОК</a:t>
            </a:r>
            <a:endParaRPr lang="ru-RU" sz="66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9" y="285729"/>
            <a:ext cx="6114911" cy="624478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29" y="6072207"/>
            <a:ext cx="564357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Выполнила: ПЕККЕР ИРИНА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86183" y="1214423"/>
            <a:ext cx="357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AnastasiaScript" pitchFamily="2" charset="0"/>
              </a:rPr>
              <a:t>Урок – казка </a:t>
            </a:r>
          </a:p>
          <a:p>
            <a:pPr algn="ctr"/>
            <a:endParaRPr lang="uk-UA" sz="4000" b="1" dirty="0" smtClean="0">
              <a:solidFill>
                <a:srgbClr val="FF0000"/>
              </a:solidFill>
              <a:latin typeface="AnastasiaScript" pitchFamily="2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AnastasiaScript" pitchFamily="2" charset="0"/>
              </a:rPr>
              <a:t> з математики</a:t>
            </a:r>
          </a:p>
          <a:p>
            <a:pPr algn="ctr"/>
            <a:endParaRPr lang="uk-UA" sz="4000" b="1" dirty="0" smtClean="0">
              <a:solidFill>
                <a:srgbClr val="FF0000"/>
              </a:solidFill>
              <a:latin typeface="AnastasiaScript" pitchFamily="2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AnastasiaScript" pitchFamily="2" charset="0"/>
              </a:rPr>
              <a:t>1 клас</a:t>
            </a:r>
            <a:endParaRPr lang="ru-RU" sz="4000" b="1" dirty="0">
              <a:solidFill>
                <a:srgbClr val="FF00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7143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2000241"/>
            <a:ext cx="3429000" cy="485776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 r="9249"/>
          <a:stretch>
            <a:fillRect/>
          </a:stretch>
        </p:blipFill>
        <p:spPr bwMode="auto">
          <a:xfrm>
            <a:off x="4714876" y="3429000"/>
            <a:ext cx="3214710" cy="221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9" y="214290"/>
            <a:ext cx="3429000" cy="6429420"/>
          </a:xfrm>
        </p:spPr>
        <p:txBody>
          <a:bodyPr>
            <a:noAutofit/>
          </a:bodyPr>
          <a:lstStyle/>
          <a:p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10000"/>
          </a:blip>
          <a:srcRect l="17333" t="31250" r="17667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714356"/>
            <a:ext cx="50720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Взимку  </a:t>
            </a:r>
            <a:r>
              <a:rPr kumimoji="0" lang="uk-UA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ляже </a:t>
            </a:r>
            <a:r>
              <a:rPr kumimoji="0" lang="uk-UA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спати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Дядько  волохатий,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Лиш  тоді  устане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Як  весна  настане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5500694" y="2357430"/>
            <a:ext cx="27860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9286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САНАТОРИЙ\СТАРШАЯ ГРУППА\Сказки видео\Колобок\kolob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242" r="524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2428869"/>
            <a:ext cx="3429000" cy="4214842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Укатился Колобок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медведя из-под ног.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хотел домой вернуться-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тропы найти не смог.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Колобок совсем устал,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бока себе намял.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Еле катится бедняга,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 кустах уже засада: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Хитрая Лиса сидит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во все глаза глядит.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Вкусный запах Колобка 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Чует аж издалека.</a:t>
            </a:r>
            <a:endParaRPr lang="ru-RU" sz="18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71736" y="857232"/>
            <a:ext cx="5286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темнім   лісі   проживає,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Довгий   хвіст   пухнастий  має.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Їй  на  місці  не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сидиться,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зовуть   її    …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ston" pitchFamily="66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072066" y="2571745"/>
            <a:ext cx="21766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214290"/>
            <a:ext cx="34290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D:\САНАТОРИЙ\СТАРШАЯ ГРУППА\Сказки видео\Колобок\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42911" y="642919"/>
            <a:ext cx="4206240" cy="52993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14290"/>
            <a:ext cx="3754903" cy="6643710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500694" y="642918"/>
            <a:ext cx="364330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Я лисичка, я сестричка,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ston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Не сиджу без діла.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ston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Ось завдання на увагу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ston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Вирішайте сміло.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ston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"/>
            <a:ext cx="342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идео\Видео\Красивые фоны для презентаций\Красивые фоны для презентаций\69_My_new_fon_3\My_new_fon_3\62-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68" r="162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2" descr="http://ds.centre1685.ru/pic/group/%D0%BA%D0%BE%D0%BB%D0%BE%D0%B1%D0%BE%D0%BA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1" y="785795"/>
            <a:ext cx="3786214" cy="4364510"/>
          </a:xfrm>
          <a:prstGeom prst="rect">
            <a:avLst/>
          </a:prstGeom>
          <a:noFill/>
          <a:ln w="127000" cap="rnd" cmpd="sng" algn="ctr">
            <a:noFill/>
            <a:prstDash val="solid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86446" y="2000240"/>
            <a:ext cx="22685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Ariston" pitchFamily="66" charset="0"/>
              </a:rPr>
              <a:t>Дякуємо  </a:t>
            </a:r>
          </a:p>
          <a:p>
            <a:pPr algn="ctr"/>
            <a:endParaRPr lang="uk-UA" sz="4000" b="1" dirty="0" smtClean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Ariston" pitchFamily="66" charset="0"/>
              </a:rPr>
              <a:t>за</a:t>
            </a:r>
          </a:p>
          <a:p>
            <a:pPr algn="ctr"/>
            <a:endParaRPr lang="uk-UA" sz="4000" b="1" dirty="0" smtClean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Ariston" pitchFamily="66" charset="0"/>
              </a:rPr>
              <a:t>урок </a:t>
            </a:r>
            <a:endParaRPr lang="ru-RU" sz="40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3" y="500043"/>
            <a:ext cx="3714776" cy="7143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400" cap="none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5" y="3071810"/>
            <a:ext cx="3786215" cy="3643338"/>
          </a:xfrm>
        </p:spPr>
        <p:txBody>
          <a:bodyPr>
            <a:normAutofit/>
          </a:bodyPr>
          <a:lstStyle/>
          <a:p>
            <a:pPr lvl="1"/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2071678"/>
            <a:ext cx="4500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Дзвоник   всім  нам   дав   наказ: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 роботи   швидше  в  клас!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Біля   парти  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станем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чемно-</a:t>
            </a:r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Плине   час   хай   недаремно.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Будемо    уважні   і   старанні   всі.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Сядемо   рівненько    на   місця   свої.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 rot="594045">
            <a:off x="1357290" y="100010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215" cy="6143668"/>
          </a:xfrm>
        </p:spPr>
        <p:txBody>
          <a:bodyPr>
            <a:normAutofit/>
          </a:bodyPr>
          <a:lstStyle/>
          <a:p>
            <a:endParaRPr lang="ru-RU" sz="22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60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061113" y="-4096136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266" r="52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29058" y="85723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“Сусіди”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3071802" y="1571612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643438" y="1571612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00760" y="1571612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071802" y="2786058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572000" y="2786058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072198" y="2786058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643438" y="4000504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143240" y="4000504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143636" y="4000504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0" y="557214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3" y="142852"/>
            <a:ext cx="3786214" cy="57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264795"/>
            <a:ext cx="6218128" cy="520999"/>
          </a:xfrm>
        </p:spPr>
        <p:txBody>
          <a:bodyPr/>
          <a:lstStyle/>
          <a:p>
            <a:r>
              <a:rPr lang="uk-UA" dirty="0" smtClean="0"/>
              <a:t> Гра   “ На  </a:t>
            </a:r>
            <a:r>
              <a:rPr lang="uk-UA" dirty="0" err="1" smtClean="0"/>
              <a:t>галявині”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3" name="Рисунок 12"/>
          <p:cNvPicPr/>
          <p:nvPr/>
        </p:nvPicPr>
        <p:blipFill>
          <a:blip r:embed="rId2">
            <a:lum bright="10000" contrast="10000"/>
          </a:blip>
          <a:srcRect b="452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1" y="142852"/>
            <a:ext cx="1817207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1357298"/>
            <a:ext cx="3429000" cy="5500702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1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022" r="20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3"/>
          <a:srcRect t="2545" r="41790" b="11450"/>
          <a:stretch>
            <a:fillRect/>
          </a:stretch>
        </p:blipFill>
        <p:spPr bwMode="auto">
          <a:xfrm>
            <a:off x="357158" y="428604"/>
            <a:ext cx="1862503" cy="19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86116" y="1000108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Куций  хвіст і довгі ноги.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Уночі і вдень – тривоги.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Миру й спокою  не знаю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І, злякавшись, утікаю.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Так, це зайчик – побігайчик.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4"/>
          <a:srcRect b="4802"/>
          <a:stretch>
            <a:fillRect/>
          </a:stretch>
        </p:blipFill>
        <p:spPr bwMode="auto">
          <a:xfrm>
            <a:off x="6643702" y="2857496"/>
            <a:ext cx="21174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23524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half" idx="2"/>
          </p:nvPr>
        </p:nvSpPr>
        <p:spPr>
          <a:xfrm>
            <a:off x="7572395" y="4786321"/>
            <a:ext cx="1245703" cy="1857389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18600" t="32555" r="18156" b="1163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3108" y="50004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приклад</a:t>
            </a:r>
            <a:r>
              <a:rPr lang="uk-UA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"/>
            <a:ext cx="121860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643050"/>
            <a:ext cx="40004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1785926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5  -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7858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00174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00174"/>
            <a:ext cx="7858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857620" y="1785926"/>
            <a:ext cx="642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9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143248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143108" y="335756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+  2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6116" y="3286124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1857364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4  +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71612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643834" y="1857364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7686" y="171448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86183" y="335756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72462" y="185736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 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00570"/>
            <a:ext cx="9286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00570"/>
            <a:ext cx="7858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500570"/>
            <a:ext cx="8572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500570"/>
            <a:ext cx="9286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072198" y="5000636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-</a:t>
            </a:r>
            <a:endParaRPr lang="ru-RU" sz="4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715140" y="500063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6644" y="5000636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714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1"/>
            <a:ext cx="3429000" cy="6715148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 от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 l="10787" t="12138" r="7986" b="4917"/>
          <a:stretch>
            <a:fillRect/>
          </a:stretch>
        </p:blipFill>
        <p:spPr bwMode="auto">
          <a:xfrm>
            <a:off x="1285852" y="1428736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00496" y="2643182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Вовк  до  школи  не  ходив,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Вовк  уроки  не  учив,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читав  і  не  писав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 по  нотах  не  співав.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  нічого  він  не  знав.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3283635"/>
            <a:ext cx="3429000" cy="336007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-285784" y="0"/>
            <a:ext cx="6172200" cy="6858000"/>
          </a:xfrm>
        </p:spPr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73TA\Pictures\MP Navigator EX\2012_10_24\IM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K73TA\Pictures\MP Navigator EX\2012_10_24\IMG_0001.jpg"/>
          <p:cNvPicPr/>
          <p:nvPr/>
        </p:nvPicPr>
        <p:blipFill>
          <a:blip r:embed="rId4"/>
          <a:srcRect l="8000" t="10526"/>
          <a:stretch>
            <a:fillRect/>
          </a:stretch>
        </p:blipFill>
        <p:spPr bwMode="auto">
          <a:xfrm>
            <a:off x="4429124" y="3143248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"/>
            <a:ext cx="342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D:\САНАТОРИЙ\СТАРШАЯ ГРУППА\Сказки видео\Колобок\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71472" y="785794"/>
            <a:ext cx="4206240" cy="5345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9" y="214291"/>
            <a:ext cx="3429000" cy="6500858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Волк открыл один глазок,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 ним был Колобок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обрадовался дюже,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Значит сытный будет ужин.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Ну, дружище колобок,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попадись мне на зубок!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сейчас без лишних слов,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Съем тебя, и будь здоров!"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Что ты серый, не спеши!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меня ты не смеши!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Лучше песенку послушай,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потом тогда реши". </a:t>
            </a:r>
          </a:p>
          <a:p>
            <a:endParaRPr lang="ru-RU" sz="2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Песенка: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Я, Колобок, Колобок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меня румяный бок,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амбару я метен,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сусекам </a:t>
            </a:r>
            <a:r>
              <a:rPr lang="ru-RU" sz="2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скребен</a:t>
            </a: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сметане мешен,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на маслице </a:t>
            </a:r>
            <a:r>
              <a:rPr lang="ru-RU" sz="2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пряжен</a:t>
            </a: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от Бабушки ушел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от Дедушки ушел,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от Зайца ушел,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от тебя Разбойник серый </a:t>
            </a:r>
            <a:b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подавно убегу! </a:t>
            </a:r>
          </a:p>
          <a:p>
            <a:endParaRPr lang="ru-RU" dirty="0"/>
          </a:p>
        </p:txBody>
      </p:sp>
      <p:pic>
        <p:nvPicPr>
          <p:cNvPr id="1026" name="Picture 2" descr="D:\САНАТОРИЙ\СТАРШАЯ ГРУППА\Сказки видео\Колобок\kolobo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3146426"/>
            <a:ext cx="762000" cy="563563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1214422"/>
            <a:ext cx="643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sz="4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928802"/>
            <a:ext cx="6643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Раз, два, три, чотири, п’ять,</a:t>
            </a:r>
          </a:p>
          <a:p>
            <a:pPr algn="ctr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Час прийшов нам </a:t>
            </a:r>
            <a:r>
              <a:rPr lang="uk-UA" sz="3000" i="1" dirty="0" err="1" smtClean="0">
                <a:latin typeface="Times New Roman" pitchFamily="18" charset="0"/>
                <a:cs typeface="Times New Roman" pitchFamily="18" charset="0"/>
              </a:rPr>
              <a:t>спочівать</a:t>
            </a:r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Тож  піднесли руки вгору</a:t>
            </a:r>
          </a:p>
          <a:p>
            <a:pPr algn="ctr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І подивимось на зорі, </a:t>
            </a:r>
          </a:p>
          <a:p>
            <a:pPr algn="ctr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а тепер всі руки в боки,</a:t>
            </a:r>
          </a:p>
          <a:p>
            <a:pPr algn="ctr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Як  зайчата  скоки, </a:t>
            </a:r>
            <a:r>
              <a:rPr lang="uk-UA" sz="3000" i="1" dirty="0" err="1" smtClean="0">
                <a:latin typeface="Times New Roman" pitchFamily="18" charset="0"/>
                <a:cs typeface="Times New Roman" pitchFamily="18" charset="0"/>
              </a:rPr>
              <a:t>скоки</a:t>
            </a:r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Десять, дев’ять, вісім, сім,</a:t>
            </a:r>
          </a:p>
          <a:p>
            <a:pPr algn="ctr"/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Час за  парти сісти всім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509</TotalTime>
  <Words>260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КОЛОБОК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72</cp:revision>
  <dcterms:created xsi:type="dcterms:W3CDTF">2011-05-19T10:10:55Z</dcterms:created>
  <dcterms:modified xsi:type="dcterms:W3CDTF">2013-12-17T11:06:11Z</dcterms:modified>
</cp:coreProperties>
</file>